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86" d="100"/>
          <a:sy n="86" d="100"/>
        </p:scale>
        <p:origin x="11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tx1"/>
                </a:solidFill>
              </a:rPr>
              <a:t>IKT projekt 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16808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728440" y="525738"/>
            <a:ext cx="9291215" cy="1049235"/>
          </a:xfrm>
        </p:spPr>
        <p:txBody>
          <a:bodyPr/>
          <a:lstStyle/>
          <a:p>
            <a:r>
              <a:rPr lang="hu-HU" dirty="0" smtClean="0">
                <a:solidFill>
                  <a:schemeClr val="tx1"/>
                </a:solidFill>
              </a:rPr>
              <a:t>Főoldal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6" t="8404" b="4373"/>
          <a:stretch/>
        </p:blipFill>
        <p:spPr>
          <a:xfrm>
            <a:off x="2130931" y="1360449"/>
            <a:ext cx="9923537" cy="54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516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tx1"/>
                </a:solidFill>
              </a:rPr>
              <a:t>festékek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823" b="4252"/>
          <a:stretch/>
        </p:blipFill>
        <p:spPr>
          <a:xfrm>
            <a:off x="3653035" y="1429533"/>
            <a:ext cx="8538965" cy="4692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669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tx1"/>
                </a:solidFill>
              </a:rPr>
              <a:t>faanyagok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404" t="7823" r="404" b="4898"/>
          <a:stretch/>
        </p:blipFill>
        <p:spPr>
          <a:xfrm>
            <a:off x="3337084" y="2308301"/>
            <a:ext cx="5519420" cy="301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372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tx1"/>
                </a:solidFill>
              </a:rPr>
              <a:t>szerszámok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000" b="6665"/>
          <a:stretch/>
        </p:blipFill>
        <p:spPr>
          <a:xfrm>
            <a:off x="3337083" y="1594624"/>
            <a:ext cx="6732467" cy="359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008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tx1"/>
                </a:solidFill>
              </a:rPr>
              <a:t>rólunk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924" b="5030"/>
          <a:stretch/>
        </p:blipFill>
        <p:spPr>
          <a:xfrm>
            <a:off x="3337083" y="1148577"/>
            <a:ext cx="7501901" cy="408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124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tx1"/>
                </a:solidFill>
              </a:rPr>
              <a:t>Blog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56177" y="2740955"/>
            <a:ext cx="5519420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268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tx1"/>
                </a:solidFill>
              </a:rPr>
              <a:t>Köszönjük a figyelmet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4394200" y="5603675"/>
            <a:ext cx="7797800" cy="517726"/>
          </a:xfrm>
        </p:spPr>
        <p:txBody>
          <a:bodyPr/>
          <a:lstStyle/>
          <a:p>
            <a:r>
              <a:rPr lang="hu-HU" dirty="0" smtClean="0"/>
              <a:t>Készítetek: Csanádi Kevin,  </a:t>
            </a:r>
            <a:r>
              <a:rPr lang="hu-HU" dirty="0"/>
              <a:t>Kővágó </a:t>
            </a:r>
            <a:r>
              <a:rPr lang="hu-HU" dirty="0" smtClean="0"/>
              <a:t>levente, Kulimák Máté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3855251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TM10001114[[fn=Galéria]]</Template>
  <TotalTime>13</TotalTime>
  <Words>21</Words>
  <Application>Microsoft Office PowerPoint</Application>
  <PresentationFormat>Szélesvásznú</PresentationFormat>
  <Paragraphs>9</Paragraphs>
  <Slides>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1" baseType="lpstr">
      <vt:lpstr>Arial</vt:lpstr>
      <vt:lpstr>Rockwell</vt:lpstr>
      <vt:lpstr>Gallery</vt:lpstr>
      <vt:lpstr>IKT projekt </vt:lpstr>
      <vt:lpstr>Főoldal</vt:lpstr>
      <vt:lpstr>festékek</vt:lpstr>
      <vt:lpstr>faanyagok</vt:lpstr>
      <vt:lpstr>szerszámok</vt:lpstr>
      <vt:lpstr>rólunk</vt:lpstr>
      <vt:lpstr>Blog</vt:lpstr>
      <vt:lpstr>Köszönjük a figyelmet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IKT projekt</dc:title>
  <dc:creator>Kővágó Levente</dc:creator>
  <cp:lastModifiedBy>Csanádi Kevin</cp:lastModifiedBy>
  <cp:revision>3</cp:revision>
  <dcterms:created xsi:type="dcterms:W3CDTF">2022-02-14T10:09:27Z</dcterms:created>
  <dcterms:modified xsi:type="dcterms:W3CDTF">2022-02-14T10:28:06Z</dcterms:modified>
</cp:coreProperties>
</file>

<file path=docProps/thumbnail.jpeg>
</file>